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&#65279;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Relationship Id="r102056102055045052048097056102050053052054055049052049102056053048054050" Type="http://schemas.microsoft.com/office/2006/relationships/officeDocumentMain" Target="docProps/core.xml"/><Relationship Id="r076088100076084081080084101084085080103075109122051083100119066103061061" Type="http://schemas.microsoft.com/office/2006/relationships/officeDocumentExtended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2712" y="-8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5580112" y="908720"/>
            <a:ext cx="3384376" cy="4505732"/>
          </a:xfrm>
          <a:solidFill>
            <a:srgbClr val="FFFF00"/>
          </a:solidFill>
        </p:spPr>
        <p:txBody>
          <a:bodyPr/>
          <a:lstStyle/>
          <a:p>
            <a:r>
              <a:rPr lang="zh-CN" altLang="en-US" dirty="0" smtClean="0"/>
              <a:t>照片</a:t>
            </a:r>
            <a:endParaRPr lang="zh-CN" alt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467544" y="1700808"/>
            <a:ext cx="489654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/>
              <a:t>姓名：</a:t>
            </a:r>
            <a:r>
              <a:rPr lang="zh-CN" altLang="en-US" sz="3200" dirty="0" smtClean="0">
                <a:solidFill>
                  <a:srgbClr val="FF0000"/>
                </a:solidFill>
              </a:rPr>
              <a:t>李甲乙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/>
              <a:t>出生日期：</a:t>
            </a:r>
            <a:r>
              <a:rPr lang="en-US" altLang="zh-CN" sz="3200" dirty="0" smtClean="0">
                <a:solidFill>
                  <a:srgbClr val="FF0000"/>
                </a:solidFill>
              </a:rPr>
              <a:t>1989</a:t>
            </a:r>
            <a:r>
              <a:rPr lang="zh-CN" altLang="en-US" sz="3200" dirty="0" smtClean="0">
                <a:solidFill>
                  <a:srgbClr val="FF0000"/>
                </a:solidFill>
              </a:rPr>
              <a:t>年</a:t>
            </a:r>
            <a:r>
              <a:rPr lang="en-US" altLang="zh-CN" sz="3200" dirty="0" smtClean="0">
                <a:solidFill>
                  <a:srgbClr val="FF0000"/>
                </a:solidFill>
              </a:rPr>
              <a:t>3</a:t>
            </a:r>
            <a:r>
              <a:rPr lang="zh-CN" altLang="en-US" sz="3200" dirty="0" smtClean="0">
                <a:solidFill>
                  <a:srgbClr val="FF0000"/>
                </a:solidFill>
              </a:rPr>
              <a:t>月</a:t>
            </a:r>
            <a:r>
              <a:rPr lang="en-US" altLang="zh-CN" sz="3200" dirty="0" smtClean="0">
                <a:solidFill>
                  <a:srgbClr val="FF0000"/>
                </a:solidFill>
              </a:rPr>
              <a:t>8</a:t>
            </a:r>
            <a:r>
              <a:rPr lang="zh-CN" altLang="en-US" sz="3200" dirty="0" smtClean="0">
                <a:solidFill>
                  <a:srgbClr val="FF0000"/>
                </a:solidFill>
              </a:rPr>
              <a:t>日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/>
              <a:t>民族：</a:t>
            </a:r>
            <a:r>
              <a:rPr lang="zh-CN" altLang="en-US" sz="3200" dirty="0" smtClean="0">
                <a:solidFill>
                  <a:srgbClr val="FF0000"/>
                </a:solidFill>
              </a:rPr>
              <a:t>汉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/>
              <a:t>出生地：</a:t>
            </a:r>
            <a:r>
              <a:rPr lang="zh-CN" altLang="en-US" sz="3200" dirty="0" smtClean="0">
                <a:solidFill>
                  <a:srgbClr val="FF0000"/>
                </a:solidFill>
              </a:rPr>
              <a:t>湖北省武汉市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/>
              <a:t>政治面貌：</a:t>
            </a:r>
            <a:r>
              <a:rPr lang="zh-CN" altLang="en-US" sz="3200" dirty="0" smtClean="0">
                <a:solidFill>
                  <a:srgbClr val="FF0000"/>
                </a:solidFill>
              </a:rPr>
              <a:t>群众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467544" y="620688"/>
            <a:ext cx="8229600" cy="9409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b="1" dirty="0" smtClean="0">
                <a:solidFill>
                  <a:srgbClr val="0070C0"/>
                </a:solidFill>
                <a:latin typeface="仿宋" pitchFamily="49" charset="-122"/>
                <a:ea typeface="仿宋" pitchFamily="49" charset="-122"/>
              </a:rPr>
              <a:t>个人简介</a:t>
            </a:r>
            <a:endParaRPr lang="zh-CN" altLang="en-US" b="1" dirty="0">
              <a:solidFill>
                <a:srgbClr val="0070C0"/>
              </a:solidFill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56169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940966"/>
          </a:xfrm>
        </p:spPr>
        <p:txBody>
          <a:bodyPr/>
          <a:lstStyle/>
          <a:p>
            <a:pPr algn="l"/>
            <a:r>
              <a:rPr lang="zh-CN" altLang="en-US" b="1" dirty="0" smtClean="0">
                <a:solidFill>
                  <a:srgbClr val="0070C0"/>
                </a:solidFill>
                <a:latin typeface="仿宋" pitchFamily="49" charset="-122"/>
                <a:ea typeface="仿宋" pitchFamily="49" charset="-122"/>
              </a:rPr>
              <a:t>教育经历</a:t>
            </a:r>
            <a:endParaRPr lang="zh-CN" altLang="en-US" b="1" dirty="0">
              <a:solidFill>
                <a:srgbClr val="0070C0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352839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 smtClean="0"/>
              <a:t>高中：</a:t>
            </a:r>
            <a:r>
              <a:rPr lang="en-US" altLang="zh-CN" sz="3000" dirty="0" smtClean="0">
                <a:solidFill>
                  <a:srgbClr val="FF0000"/>
                </a:solidFill>
              </a:rPr>
              <a:t>***</a:t>
            </a:r>
            <a:r>
              <a:rPr lang="zh-CN" altLang="en-US" sz="3000" dirty="0" smtClean="0">
                <a:solidFill>
                  <a:srgbClr val="FF0000"/>
                </a:solidFill>
              </a:rPr>
              <a:t>学校</a:t>
            </a:r>
            <a:endParaRPr lang="en-US" altLang="zh-CN" sz="3000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 smtClean="0"/>
              <a:t>本科：</a:t>
            </a:r>
            <a:r>
              <a:rPr lang="en-US" altLang="zh-CN" sz="3000" dirty="0" smtClean="0">
                <a:solidFill>
                  <a:srgbClr val="FF0000"/>
                </a:solidFill>
              </a:rPr>
              <a:t>2007</a:t>
            </a:r>
            <a:r>
              <a:rPr lang="zh-CN" altLang="en-US" sz="3000" dirty="0" smtClean="0">
                <a:solidFill>
                  <a:srgbClr val="FF0000"/>
                </a:solidFill>
              </a:rPr>
              <a:t>年</a:t>
            </a:r>
            <a:r>
              <a:rPr lang="en-US" altLang="zh-CN" sz="3000" dirty="0" smtClean="0">
                <a:solidFill>
                  <a:srgbClr val="FF0000"/>
                </a:solidFill>
              </a:rPr>
              <a:t>7</a:t>
            </a:r>
            <a:r>
              <a:rPr lang="zh-CN" altLang="en-US" sz="3000" dirty="0" smtClean="0">
                <a:solidFill>
                  <a:srgbClr val="FF0000"/>
                </a:solidFill>
              </a:rPr>
              <a:t>月，</a:t>
            </a:r>
            <a:r>
              <a:rPr lang="en-US" altLang="zh-CN" sz="3000" dirty="0" smtClean="0">
                <a:solidFill>
                  <a:srgbClr val="FF0000"/>
                </a:solidFill>
              </a:rPr>
              <a:t>***</a:t>
            </a:r>
            <a:r>
              <a:rPr lang="zh-CN" altLang="en-US" sz="3000" dirty="0" smtClean="0">
                <a:solidFill>
                  <a:srgbClr val="FF0000"/>
                </a:solidFill>
              </a:rPr>
              <a:t>医学院，临床医学专业</a:t>
            </a:r>
            <a:endParaRPr lang="en-US" altLang="zh-CN" sz="3000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 smtClean="0"/>
              <a:t>硕士：</a:t>
            </a:r>
            <a:r>
              <a:rPr lang="en-US" altLang="zh-CN" sz="3000" dirty="0" smtClean="0">
                <a:solidFill>
                  <a:srgbClr val="FF0000"/>
                </a:solidFill>
              </a:rPr>
              <a:t>2010</a:t>
            </a:r>
            <a:r>
              <a:rPr lang="zh-CN" altLang="en-US" sz="3000" dirty="0" smtClean="0">
                <a:solidFill>
                  <a:srgbClr val="FF0000"/>
                </a:solidFill>
              </a:rPr>
              <a:t>年</a:t>
            </a:r>
            <a:r>
              <a:rPr lang="en-US" altLang="zh-CN" sz="3000" dirty="0" smtClean="0">
                <a:solidFill>
                  <a:srgbClr val="FF0000"/>
                </a:solidFill>
              </a:rPr>
              <a:t>7</a:t>
            </a:r>
            <a:r>
              <a:rPr lang="zh-CN" altLang="en-US" sz="3000" dirty="0" smtClean="0">
                <a:solidFill>
                  <a:srgbClr val="FF0000"/>
                </a:solidFill>
              </a:rPr>
              <a:t>月，</a:t>
            </a:r>
            <a:r>
              <a:rPr lang="en-US" altLang="zh-CN" sz="3000" dirty="0" smtClean="0">
                <a:solidFill>
                  <a:srgbClr val="FF0000"/>
                </a:solidFill>
              </a:rPr>
              <a:t>***</a:t>
            </a:r>
            <a:r>
              <a:rPr lang="zh-CN" altLang="en-US" sz="3000" dirty="0" smtClean="0">
                <a:solidFill>
                  <a:srgbClr val="FF0000"/>
                </a:solidFill>
              </a:rPr>
              <a:t>医学院，</a:t>
            </a:r>
            <a:r>
              <a:rPr lang="zh-CN" altLang="en-US" sz="3000" dirty="0">
                <a:solidFill>
                  <a:srgbClr val="FF0000"/>
                </a:solidFill>
              </a:rPr>
              <a:t>消化内科</a:t>
            </a:r>
            <a:r>
              <a:rPr lang="zh-CN" altLang="en-US" sz="3000" dirty="0" smtClean="0">
                <a:solidFill>
                  <a:srgbClr val="FF0000"/>
                </a:solidFill>
              </a:rPr>
              <a:t>专业</a:t>
            </a:r>
            <a:endParaRPr lang="en-US" altLang="zh-CN" sz="3000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 smtClean="0"/>
              <a:t>博士：</a:t>
            </a:r>
            <a:r>
              <a:rPr lang="en-US" altLang="zh-CN" sz="3000" dirty="0" smtClean="0">
                <a:solidFill>
                  <a:srgbClr val="FF0000"/>
                </a:solidFill>
              </a:rPr>
              <a:t>2013</a:t>
            </a:r>
            <a:r>
              <a:rPr lang="zh-CN" altLang="en-US" sz="3000" dirty="0" smtClean="0">
                <a:solidFill>
                  <a:srgbClr val="FF0000"/>
                </a:solidFill>
              </a:rPr>
              <a:t>年</a:t>
            </a:r>
            <a:r>
              <a:rPr lang="en-US" altLang="zh-CN" sz="3000" dirty="0" smtClean="0">
                <a:solidFill>
                  <a:srgbClr val="FF0000"/>
                </a:solidFill>
              </a:rPr>
              <a:t>7</a:t>
            </a:r>
            <a:r>
              <a:rPr lang="zh-CN" altLang="en-US" sz="3000" dirty="0" smtClean="0">
                <a:solidFill>
                  <a:srgbClr val="FF0000"/>
                </a:solidFill>
              </a:rPr>
              <a:t>月，</a:t>
            </a:r>
            <a:r>
              <a:rPr lang="en-US" altLang="zh-CN" sz="3000" dirty="0" smtClean="0">
                <a:solidFill>
                  <a:srgbClr val="FF0000"/>
                </a:solidFill>
              </a:rPr>
              <a:t>***</a:t>
            </a:r>
            <a:r>
              <a:rPr lang="zh-CN" altLang="en-US" sz="3000" dirty="0" smtClean="0">
                <a:solidFill>
                  <a:srgbClr val="FF0000"/>
                </a:solidFill>
              </a:rPr>
              <a:t>医学院，消化内科专业</a:t>
            </a:r>
            <a:endParaRPr lang="zh-CN" altLang="en-US" sz="3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53159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437442" y="836712"/>
            <a:ext cx="822960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b="1" dirty="0" smtClean="0">
                <a:solidFill>
                  <a:srgbClr val="0070C0"/>
                </a:solidFill>
                <a:latin typeface="仿宋" pitchFamily="49" charset="-122"/>
                <a:ea typeface="仿宋" pitchFamily="49" charset="-122"/>
              </a:rPr>
              <a:t>外语、计算机</a:t>
            </a:r>
            <a:endParaRPr lang="zh-CN" altLang="en-US" b="1" dirty="0">
              <a:solidFill>
                <a:srgbClr val="0070C0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755576" y="1844824"/>
            <a:ext cx="7632848" cy="1800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000" b="1" dirty="0" smtClean="0"/>
              <a:t>外语：</a:t>
            </a:r>
            <a:r>
              <a:rPr lang="zh-CN" altLang="en-US" sz="3000" dirty="0" smtClean="0">
                <a:solidFill>
                  <a:srgbClr val="FF0000"/>
                </a:solidFill>
              </a:rPr>
              <a:t>英语四级</a:t>
            </a:r>
            <a:r>
              <a:rPr lang="en-US" altLang="zh-CN" sz="3000" dirty="0" smtClean="0">
                <a:solidFill>
                  <a:srgbClr val="FF0000"/>
                </a:solidFill>
              </a:rPr>
              <a:t>***</a:t>
            </a:r>
            <a:r>
              <a:rPr lang="zh-CN" altLang="en-US" sz="3000" dirty="0" smtClean="0">
                <a:solidFill>
                  <a:srgbClr val="FF0000"/>
                </a:solidFill>
              </a:rPr>
              <a:t>分，英语六级：</a:t>
            </a:r>
            <a:r>
              <a:rPr lang="en-US" altLang="zh-CN" sz="3000" dirty="0" smtClean="0">
                <a:solidFill>
                  <a:srgbClr val="FF0000"/>
                </a:solidFill>
              </a:rPr>
              <a:t>***</a:t>
            </a:r>
            <a:r>
              <a:rPr lang="zh-CN" altLang="en-US" sz="3000" dirty="0" smtClean="0">
                <a:solidFill>
                  <a:srgbClr val="FF0000"/>
                </a:solidFill>
              </a:rPr>
              <a:t>分（</a:t>
            </a:r>
            <a:r>
              <a:rPr lang="en-US" altLang="zh-CN" sz="3000" dirty="0" smtClean="0">
                <a:solidFill>
                  <a:srgbClr val="FF0000"/>
                </a:solidFill>
              </a:rPr>
              <a:t>GRE/TOEFL/</a:t>
            </a:r>
            <a:r>
              <a:rPr lang="zh-CN" altLang="en-US" sz="3000" dirty="0" smtClean="0">
                <a:solidFill>
                  <a:srgbClr val="FF0000"/>
                </a:solidFill>
              </a:rPr>
              <a:t>其他语种等级）</a:t>
            </a:r>
            <a:endParaRPr lang="en-US" altLang="zh-CN" sz="3000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 smtClean="0"/>
              <a:t>计算机：</a:t>
            </a:r>
            <a:endParaRPr lang="zh-CN" altLang="en-US" sz="3000" b="1" dirty="0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556097" y="3645024"/>
            <a:ext cx="822960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b="1" dirty="0" smtClean="0">
                <a:solidFill>
                  <a:srgbClr val="0070C0"/>
                </a:solidFill>
                <a:latin typeface="仿宋" pitchFamily="49" charset="-122"/>
                <a:ea typeface="仿宋" pitchFamily="49" charset="-122"/>
              </a:rPr>
              <a:t>特长、社会实践：</a:t>
            </a:r>
            <a:endParaRPr lang="zh-CN" altLang="en-US" b="1" dirty="0">
              <a:solidFill>
                <a:srgbClr val="0070C0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755576" y="4461687"/>
            <a:ext cx="7848872" cy="1800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zh-CN" altLang="en-US" sz="3000" b="1" dirty="0"/>
          </a:p>
        </p:txBody>
      </p:sp>
    </p:spTree>
    <p:extLst>
      <p:ext uri="{BB962C8B-B14F-4D97-AF65-F5344CB8AC3E}">
        <p14:creationId xmlns:p14="http://schemas.microsoft.com/office/powerpoint/2010/main" val="21819154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16831"/>
            <a:ext cx="8229600" cy="3528393"/>
          </a:xfrm>
          <a:noFill/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 b="1" dirty="0"/>
              <a:t> </a:t>
            </a:r>
            <a:r>
              <a:rPr lang="zh-CN" altLang="en-US" b="1" dirty="0" smtClean="0">
                <a:solidFill>
                  <a:srgbClr val="FF0000"/>
                </a:solidFill>
              </a:rPr>
              <a:t>例：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李甲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乙</a:t>
            </a:r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r>
              <a:rPr lang="zh-CN" altLang="en-US" sz="2000" dirty="0" smtClean="0">
                <a:solidFill>
                  <a:srgbClr val="FF0000"/>
                </a:solidFill>
              </a:rPr>
              <a:t>完整作者名单</a:t>
            </a:r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我国住院医师培训面临的现实困境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[J].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中国高等医学教育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,2006, (5):39-40</a:t>
            </a:r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467544" y="692696"/>
            <a:ext cx="8229600" cy="9409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b="1" dirty="0" smtClean="0">
                <a:solidFill>
                  <a:srgbClr val="0070C0"/>
                </a:solidFill>
                <a:latin typeface="仿宋" pitchFamily="49" charset="-122"/>
                <a:ea typeface="仿宋" pitchFamily="49" charset="-122"/>
              </a:rPr>
              <a:t>第一作者论文、课题、专利、获奖</a:t>
            </a:r>
            <a:endParaRPr lang="zh-CN" altLang="en-US" b="1" dirty="0">
              <a:solidFill>
                <a:srgbClr val="0070C0"/>
              </a:solidFill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376401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SLIDETITLE_AUTOSET" val="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144</Words>
  <Application>Microsoft Office PowerPoint</Application>
  <PresentationFormat>全屏显示(4:3)</PresentationFormat>
  <Paragraphs>19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照片</vt:lpstr>
      <vt:lpstr>教育经历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照片</dc:title>
  <dc:creator>admin</dc:creator>
  <cp:lastModifiedBy>翟亚楠</cp:lastModifiedBy>
  <cp:revision>12</cp:revision>
  <dcterms:created xsi:type="dcterms:W3CDTF">2013-11-15T09:33:04Z</dcterms:created>
  <dcterms:modified xsi:type="dcterms:W3CDTF">2019-10-29T08:32:30Z</dcterms:modified>
</cp:coreProperties>
</file>